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1813" cy="100028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4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63EDA-6CE0-4058-9D00-ACA52C82B21D}" type="datetimeFigureOut">
              <a:rPr lang="es-CO" smtClean="0"/>
              <a:pPr/>
              <a:t>14/04/2011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C519-1BC2-41F3-AAA7-EAC55FE2B32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F200">
                <a:alpha val="69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44188" y="959384"/>
            <a:ext cx="842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(Un mecanismo de participación para el mejoramiento de los procesos académicos dentro de las instituciones Educativas. Decreto </a:t>
            </a:r>
            <a:r>
              <a:rPr lang="es-ES" sz="20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1290/Abril 2009).</a:t>
            </a:r>
            <a:endParaRPr lang="es-CO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14282" y="57347"/>
            <a:ext cx="892971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DIPLOMADO TALLER </a:t>
            </a:r>
            <a:r>
              <a:rPr lang="es-ES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</a:p>
          <a:p>
            <a:pPr algn="ctr"/>
            <a:r>
              <a:rPr lang="es-ES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NUEVO SISTEMA INSTITUCIONAL DE EVALUACION “SIE”</a:t>
            </a:r>
            <a:endParaRPr lang="es-ES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5720" y="1644102"/>
            <a:ext cx="86439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/>
              <a:t>“El crecimiento pedagógico y educativo depende en gran parte de que cada Institución Educativa construya su propio modelo de Evaluación formativa a partir de criterios concertados con los docentes. El  problema es cuando cada uno de ellos evalúa a su manera, y en lugar de evaluar solamente califica”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319851" y="389873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spc="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ORGANIZA</a:t>
            </a:r>
            <a:endParaRPr lang="es-CO" sz="2000" b="1" spc="3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4282" y="2683208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spc="300" dirty="0" smtClean="0">
                <a:solidFill>
                  <a:schemeClr val="accent3">
                    <a:lumMod val="50000"/>
                  </a:schemeClr>
                </a:solidFill>
                <a:latin typeface="AR JULIAN" pitchFamily="2" charset="0"/>
              </a:rPr>
              <a:t>PROPÓSITO:</a:t>
            </a:r>
          </a:p>
          <a:p>
            <a:pPr algn="just"/>
            <a:r>
              <a:rPr lang="es-CO" sz="1600" b="1" dirty="0" smtClean="0">
                <a:latin typeface="Bradley Hand ITC" pitchFamily="66" charset="0"/>
              </a:rPr>
              <a:t>Aportar a la Construcción o fortalecimiento del modelo evaluativo/promocional de las instituciones, de acuerdo al contexto y con criterios de flexibilidad e integralidad, con base en los conceptos actuales del MEN y en los enfoques  por competencias y proyecto de vida</a:t>
            </a:r>
            <a:endParaRPr lang="es-CO" b="1" spc="300" dirty="0">
              <a:latin typeface="Bradley Hand ITC" pitchFamily="66" charset="0"/>
            </a:endParaRPr>
          </a:p>
        </p:txBody>
      </p:sp>
      <p:pic>
        <p:nvPicPr>
          <p:cNvPr id="33" name="32 Imagen" descr="http://t1.gstatic.com/images?q=tbn:ANd9GcTTx2aV8ilc26lP1D366MkAbPTWRp-zrssmp8fKQqwnuyU01MPEo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04" y="5214950"/>
            <a:ext cx="1285852" cy="143350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8" name="37 CuadroTexto"/>
          <p:cNvSpPr txBox="1"/>
          <p:nvPr/>
        </p:nvSpPr>
        <p:spPr>
          <a:xfrm>
            <a:off x="5672804" y="6412907"/>
            <a:ext cx="342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b="1" i="1" dirty="0" err="1" smtClean="0"/>
              <a:t>Esp</a:t>
            </a:r>
            <a:r>
              <a:rPr lang="es-CO" b="1" i="1" dirty="0" smtClean="0"/>
              <a:t>. Rafael Araujo Hugues</a:t>
            </a:r>
            <a:endParaRPr lang="es-CO" b="1" i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200346" y="3926870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INFORMACIÓN:</a:t>
            </a:r>
            <a:endParaRPr lang="es-CO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214414" y="4284060"/>
            <a:ext cx="50857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INSCRIPCION: $ 50.000</a:t>
            </a:r>
          </a:p>
          <a:p>
            <a:r>
              <a:rPr lang="es-CO" b="1" dirty="0" smtClean="0"/>
              <a:t>VALOR:  $ 600.000</a:t>
            </a:r>
          </a:p>
          <a:p>
            <a:r>
              <a:rPr lang="es-CO" b="1" dirty="0" smtClean="0"/>
              <a:t>Incluye </a:t>
            </a:r>
            <a:r>
              <a:rPr lang="es-CO" b="1" i="1" dirty="0" smtClean="0"/>
              <a:t>Material</a:t>
            </a:r>
            <a:r>
              <a:rPr lang="es-CO" b="1" dirty="0" smtClean="0"/>
              <a:t>  y Certificado </a:t>
            </a:r>
          </a:p>
          <a:p>
            <a:r>
              <a:rPr lang="es-CO" b="1" dirty="0" smtClean="0"/>
              <a:t>FECHA: Por definir</a:t>
            </a:r>
          </a:p>
          <a:p>
            <a:r>
              <a:rPr lang="es-CO" b="1" dirty="0" smtClean="0"/>
              <a:t>LUGAR: Por definir</a:t>
            </a:r>
          </a:p>
          <a:p>
            <a:r>
              <a:rPr lang="es-CO" b="1" dirty="0" smtClean="0"/>
              <a:t>TELEFONOS:  5697500 -  3013792266 - 3107836742</a:t>
            </a:r>
          </a:p>
          <a:p>
            <a:r>
              <a:rPr lang="es-CO" b="1" dirty="0" smtClean="0"/>
              <a:t>CREDITOS: 4</a:t>
            </a:r>
            <a:r>
              <a:rPr lang="es-CO" i="1" dirty="0" smtClean="0"/>
              <a:t> (Ascenso al Escalafón Nacional)</a:t>
            </a:r>
          </a:p>
          <a:p>
            <a:r>
              <a:rPr lang="es-CO" i="1" dirty="0" smtClean="0"/>
              <a:t>E-mail: asestecpro@gmail.com</a:t>
            </a:r>
            <a:endParaRPr lang="es-CO" i="1" dirty="0"/>
          </a:p>
        </p:txBody>
      </p:sp>
      <p:pic>
        <p:nvPicPr>
          <p:cNvPr id="13" name="12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881" y="4293096"/>
            <a:ext cx="1340016" cy="1654516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112500"/>
          </a:effectLst>
        </p:spPr>
      </p:pic>
      <p:sp>
        <p:nvSpPr>
          <p:cNvPr id="17" name="16 CuadroTexto"/>
          <p:cNvSpPr txBox="1"/>
          <p:nvPr/>
        </p:nvSpPr>
        <p:spPr>
          <a:xfrm>
            <a:off x="7279729" y="588146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itchFamily="2" charset="0"/>
              </a:rPr>
              <a:t>ASESTECPRO</a:t>
            </a:r>
            <a:endParaRPr lang="es-CO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JULIAN" pitchFamily="2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35985" y="4365104"/>
            <a:ext cx="1368152" cy="720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99051" y="5104234"/>
            <a:ext cx="1181932" cy="892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177</Words>
  <Application>Microsoft Office PowerPoint</Application>
  <PresentationFormat>Presentación en pantalla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31</cp:revision>
  <dcterms:created xsi:type="dcterms:W3CDTF">2011-02-16T15:37:11Z</dcterms:created>
  <dcterms:modified xsi:type="dcterms:W3CDTF">2011-04-14T18:43:55Z</dcterms:modified>
</cp:coreProperties>
</file>